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55AAFFA-8C4D-4621-A5F6-4EC7934B0CC5}" type="datetimeFigureOut">
              <a:rPr lang="fr-FR" smtClean="0"/>
              <a:pPr/>
              <a:t>19/02/2014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6BBF3E4-336C-496F-8536-2BA7381F98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7CA8-0386-4C41-8D46-3AE2190D9A05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1D02-BB94-4A1A-8FDD-876C465C7482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62D3-D200-4685-8E16-5585794D537B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D4F1-730F-46A4-BE5E-390D2985B2CA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11C3-9303-4753-8E4F-75897A878CA8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477E-DD92-4E20-BABE-56B0A537AB82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C6F6-6D23-4B2F-9A2C-CBE9A5938A66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5A7B-87BE-4BA1-B0DF-94B5A49C6744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2612-D579-46B1-95EA-252E44CAC734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B9AD-9196-41C6-92B4-55D2128D482E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1D93-8BAD-431C-A3C7-F8B4F27A475F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17A4BC-6518-4675-B03E-56CB708E7795}" type="datetime1">
              <a:rPr lang="fr-FR" smtClean="0"/>
              <a:pPr/>
              <a:t>19/02/2014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05588A-A02B-4B64-8AB9-83E1CFF9FA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00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1470025"/>
          </a:xfrm>
        </p:spPr>
        <p:txBody>
          <a:bodyPr vert="horz">
            <a:normAutofit/>
          </a:bodyPr>
          <a:lstStyle/>
          <a:p>
            <a:r>
              <a:rPr lang="fr-FR" dirty="0" smtClean="0"/>
              <a:t>BAR SUR AUBE</a:t>
            </a:r>
            <a:br>
              <a:rPr lang="fr-FR" dirty="0" smtClean="0"/>
            </a:br>
            <a:r>
              <a:rPr lang="fr-FR" dirty="0" smtClean="0"/>
              <a:t>16.02.2014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86446" y="785794"/>
            <a:ext cx="3357554" cy="9144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Division Régionale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</a:rPr>
              <a:t>ère</a:t>
            </a:r>
            <a:r>
              <a:rPr lang="fr-FR" dirty="0" smtClean="0">
                <a:solidFill>
                  <a:srgbClr val="FF0000"/>
                </a:solidFill>
              </a:rPr>
              <a:t> manche Salle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Par équipe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1928794" cy="144659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 2" descr="DSC00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14290"/>
            <a:ext cx="2786050" cy="2089538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pic>
        <p:nvPicPr>
          <p:cNvPr id="4" name="Image 3" descr="DSC006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285992"/>
            <a:ext cx="3357554" cy="2518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 4" descr="DSC007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14290"/>
            <a:ext cx="2285984" cy="1714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 5" descr="DSC007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2357430"/>
            <a:ext cx="1857356" cy="1393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 6" descr="DSC007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2143116"/>
            <a:ext cx="1643042" cy="1232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DSC007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5143512"/>
            <a:ext cx="1643042" cy="1232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 descr="DSC007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4143380"/>
            <a:ext cx="2714612" cy="203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DSC007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388" y="3500438"/>
            <a:ext cx="2071670" cy="15537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 12" descr="DSC0074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40" y="5143512"/>
            <a:ext cx="2000232" cy="1500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71472" y="192880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Vrignois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SC00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42852"/>
            <a:ext cx="2643174" cy="198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 descr="DSC00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0093">
            <a:off x="5429256" y="142852"/>
            <a:ext cx="2428860" cy="1821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DSC007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4635">
            <a:off x="285720" y="2143116"/>
            <a:ext cx="2857488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DSC007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143116"/>
            <a:ext cx="2857488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DSC00785.JPG"/>
          <p:cNvPicPr>
            <a:picLocks noChangeAspect="1"/>
          </p:cNvPicPr>
          <p:nvPr/>
        </p:nvPicPr>
        <p:blipFill>
          <a:blip r:embed="rId6" cstate="print"/>
          <a:srcRect l="25000" t="3030"/>
          <a:stretch>
            <a:fillRect/>
          </a:stretch>
        </p:blipFill>
        <p:spPr>
          <a:xfrm>
            <a:off x="3714744" y="4357694"/>
            <a:ext cx="2357422" cy="2285992"/>
          </a:xfrm>
          <a:prstGeom prst="hear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IMG_9434.JPG"/>
          <p:cNvPicPr>
            <a:picLocks noChangeAspect="1"/>
          </p:cNvPicPr>
          <p:nvPr/>
        </p:nvPicPr>
        <p:blipFill>
          <a:blip r:embed="rId7" cstate="print"/>
          <a:srcRect b="-1"/>
          <a:stretch>
            <a:fillRect/>
          </a:stretch>
        </p:blipFill>
        <p:spPr>
          <a:xfrm rot="207276">
            <a:off x="7211084" y="2049820"/>
            <a:ext cx="171449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 descr="IMG_94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4500570"/>
            <a:ext cx="2857488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 descr="IMG_95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61124">
            <a:off x="6357950" y="4500570"/>
            <a:ext cx="2643174" cy="198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 3" descr="DSC00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1524010" cy="1143008"/>
          </a:xfrm>
          <a:prstGeom prst="plus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643174" y="564357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Qui c’est les champions ?</a:t>
            </a:r>
            <a:endParaRPr lang="fr-FR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gîte</a:t>
            </a:r>
            <a:endParaRPr lang="fr-FR" dirty="0"/>
          </a:p>
        </p:txBody>
      </p:sp>
      <p:pic>
        <p:nvPicPr>
          <p:cNvPr id="4" name="Espace réservé du contenu 3" descr="DSC00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5072074"/>
            <a:ext cx="2072207" cy="15541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DSC00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000372"/>
            <a:ext cx="2000232" cy="1500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 5" descr="DSC00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42852"/>
            <a:ext cx="3571868" cy="2678901"/>
          </a:xfrm>
          <a:prstGeom prst="plaque">
            <a:avLst/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 6" descr="DSC00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714752"/>
            <a:ext cx="3286116" cy="2464587"/>
          </a:xfrm>
          <a:prstGeom prst="roundRect">
            <a:avLst/>
          </a:prstGeom>
          <a:ln w="127000" cap="rnd">
            <a:solidFill>
              <a:schemeClr val="accent4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 7" descr="DSC005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429000"/>
            <a:ext cx="2786050" cy="2089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 8" descr="DSC005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214290"/>
            <a:ext cx="3619493" cy="2714620"/>
          </a:xfrm>
          <a:prstGeom prst="roundRect">
            <a:avLst/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000496" y="78579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gîte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00504"/>
            <a:ext cx="3238491" cy="24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DSC005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5000636"/>
            <a:ext cx="2000232" cy="150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DSC005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92238">
            <a:off x="428596" y="357166"/>
            <a:ext cx="4095778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 descr="DSC005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2619" flipH="1">
            <a:off x="5930322" y="384582"/>
            <a:ext cx="2666985" cy="200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DSC006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643182"/>
            <a:ext cx="2357422" cy="1768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 6" descr="DSC006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3500438"/>
            <a:ext cx="2714612" cy="2035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643438" y="571480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Arrivée des troupes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89932"/>
            <a:ext cx="2357422" cy="176806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 2" descr="DSC00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0020">
            <a:off x="2214546" y="5036355"/>
            <a:ext cx="2428860" cy="18216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 3" descr="DSC00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33010">
            <a:off x="142844" y="142852"/>
            <a:ext cx="2214546" cy="1660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DSC005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91809">
            <a:off x="2567946" y="735626"/>
            <a:ext cx="2143108" cy="1607331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 descr="DSC005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99709">
            <a:off x="4568056" y="4735873"/>
            <a:ext cx="2190733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 descr="DSC005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45693">
            <a:off x="6929454" y="5143512"/>
            <a:ext cx="2000232" cy="1500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 7" descr="DSC005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82742">
            <a:off x="142844" y="2643182"/>
            <a:ext cx="2786050" cy="2089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 8" descr="DSC0056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2571744"/>
            <a:ext cx="2786050" cy="2089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DSC005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76620">
            <a:off x="4824057" y="369519"/>
            <a:ext cx="1714544" cy="1285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 12" descr="DSC0057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54990">
            <a:off x="5917731" y="2542093"/>
            <a:ext cx="3143240" cy="235743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 13" descr="DSC0057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89604">
            <a:off x="6571031" y="381774"/>
            <a:ext cx="2357454" cy="1768091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28596" y="178592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salon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929190" y="20002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chambres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072066" y="63579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dortoir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604.JPG"/>
          <p:cNvPicPr>
            <a:picLocks noChangeAspect="1"/>
          </p:cNvPicPr>
          <p:nvPr/>
        </p:nvPicPr>
        <p:blipFill>
          <a:blip r:embed="rId2" cstate="print"/>
          <a:srcRect r="2941" b="13725"/>
          <a:stretch>
            <a:fillRect/>
          </a:stretch>
        </p:blipFill>
        <p:spPr>
          <a:xfrm rot="21418860">
            <a:off x="357158" y="142852"/>
            <a:ext cx="4714908" cy="3143272"/>
          </a:xfrm>
          <a:prstGeom prst="ellipse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 7" descr="DSC00611.JPG"/>
          <p:cNvPicPr>
            <a:picLocks noChangeAspect="1"/>
          </p:cNvPicPr>
          <p:nvPr/>
        </p:nvPicPr>
        <p:blipFill>
          <a:blip r:embed="rId3" cstate="print"/>
          <a:srcRect t="10101" r="1514"/>
          <a:stretch>
            <a:fillRect/>
          </a:stretch>
        </p:blipFill>
        <p:spPr>
          <a:xfrm rot="157268">
            <a:off x="4286248" y="3357562"/>
            <a:ext cx="4643470" cy="3178967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 descr="DSC00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71104">
            <a:off x="500034" y="3911206"/>
            <a:ext cx="3571868" cy="2678902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 15" descr="DSC006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9828">
            <a:off x="5191097" y="214290"/>
            <a:ext cx="3810027" cy="285752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42910" y="321468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L’apéro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2000232" y="28572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Le campagnard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00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4704">
            <a:off x="214282" y="214290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DSC00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65">
            <a:off x="5014294" y="472786"/>
            <a:ext cx="381002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DSC00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643314"/>
            <a:ext cx="4071934" cy="305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 descr="DSC00630.JPG"/>
          <p:cNvPicPr>
            <a:picLocks noChangeAspect="1"/>
          </p:cNvPicPr>
          <p:nvPr/>
        </p:nvPicPr>
        <p:blipFill>
          <a:blip r:embed="rId5" cstate="print"/>
          <a:srcRect r="4254" b="20567"/>
          <a:stretch>
            <a:fillRect/>
          </a:stretch>
        </p:blipFill>
        <p:spPr>
          <a:xfrm rot="21349891">
            <a:off x="4660221" y="3719057"/>
            <a:ext cx="4143404" cy="2578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57686" y="34290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restaurant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30758" flipH="1">
            <a:off x="214282" y="214290"/>
            <a:ext cx="571504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 descr="DSC00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1709">
            <a:off x="6846738" y="290665"/>
            <a:ext cx="2071702" cy="1660910"/>
          </a:xfrm>
          <a:prstGeom prst="star7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DSC00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3698">
            <a:off x="6210225" y="2091651"/>
            <a:ext cx="2000263" cy="1500198"/>
          </a:xfrm>
          <a:prstGeom prst="dodec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DSC006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45165">
            <a:off x="6838089" y="3856373"/>
            <a:ext cx="2024045" cy="1518034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DSC006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5841" flipH="1">
            <a:off x="428596" y="4643446"/>
            <a:ext cx="2762237" cy="2071678"/>
          </a:xfrm>
          <a:prstGeom prst="horizontalScroll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DSC0063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0829">
            <a:off x="3571868" y="4714884"/>
            <a:ext cx="2643174" cy="1982381"/>
          </a:xfrm>
          <a:prstGeom prst="actionButtonBlank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429388" y="578645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tartiflette frites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8136">
            <a:off x="214282" y="3500438"/>
            <a:ext cx="3238489" cy="2428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 descr="DSC00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301">
            <a:off x="6000760" y="3929066"/>
            <a:ext cx="3000364" cy="2250273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 descr="DSC00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84089">
            <a:off x="74105" y="600739"/>
            <a:ext cx="3286116" cy="246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DSC006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500306"/>
            <a:ext cx="2143140" cy="1607356"/>
          </a:xfrm>
          <a:prstGeom prst="parallelogram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DSC006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250537"/>
            <a:ext cx="2500298" cy="187522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DSC007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500042"/>
            <a:ext cx="2214546" cy="1660910"/>
          </a:xfrm>
          <a:prstGeom prst="dodec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DSC007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40334">
            <a:off x="5818042" y="724443"/>
            <a:ext cx="3214678" cy="241100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588A-A02B-4B64-8AB9-83E1CFF9FA2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857884" y="314324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concours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52</Words>
  <Application>Microsoft Office PowerPoint</Application>
  <PresentationFormat>Affichage à l'écran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Promenade</vt:lpstr>
      <vt:lpstr>BAR SUR AUBE 16.02.2014</vt:lpstr>
      <vt:lpstr>Le gîte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SUR AUBE 16.02.2014</dc:title>
  <dc:creator>Sylvie DEJONCHEERE</dc:creator>
  <cp:lastModifiedBy>Sylvie DEJONCHEERE</cp:lastModifiedBy>
  <cp:revision>25</cp:revision>
  <dcterms:created xsi:type="dcterms:W3CDTF">2014-02-19T12:49:27Z</dcterms:created>
  <dcterms:modified xsi:type="dcterms:W3CDTF">2014-02-19T19:10:29Z</dcterms:modified>
</cp:coreProperties>
</file>